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3" r:id="rId5"/>
    <p:sldId id="259" r:id="rId6"/>
    <p:sldId id="260" r:id="rId7"/>
    <p:sldId id="276" r:id="rId8"/>
    <p:sldId id="277" r:id="rId9"/>
    <p:sldId id="261" r:id="rId10"/>
    <p:sldId id="274" r:id="rId11"/>
    <p:sldId id="262" r:id="rId12"/>
    <p:sldId id="275" r:id="rId13"/>
    <p:sldId id="263" r:id="rId14"/>
    <p:sldId id="264" r:id="rId15"/>
    <p:sldId id="265" r:id="rId16"/>
    <p:sldId id="281" r:id="rId17"/>
    <p:sldId id="282" r:id="rId18"/>
    <p:sldId id="266" r:id="rId19"/>
    <p:sldId id="267" r:id="rId20"/>
    <p:sldId id="268" r:id="rId21"/>
    <p:sldId id="269" r:id="rId22"/>
    <p:sldId id="278" r:id="rId23"/>
    <p:sldId id="272" r:id="rId24"/>
    <p:sldId id="279" r:id="rId25"/>
    <p:sldId id="270" r:id="rId26"/>
    <p:sldId id="27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86335D3-49E2-4C91-9E3C-F7E65E3F2A56}" type="datetimeFigureOut">
              <a:rPr lang="en-US" smtClean="0"/>
              <a:pPr/>
              <a:t>3/20/13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5A38E31-FD97-401B-927E-B3F67624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3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gif"/><Relationship Id="rId3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4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Cellular Processes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http://www.conservapedia.com/images/c/cb/Plant_ce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7222865" cy="4171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Mitochondria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http://www.nsf.gov/news/overviews/biology/assets/interact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76376"/>
            <a:ext cx="48006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Animal cell      plant cell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2" descr="http://www.conservapedia.com/images/c/cb/Plant_ce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04800"/>
            <a:ext cx="4848225" cy="2800351"/>
          </a:xfrm>
          <a:prstGeom prst="rect">
            <a:avLst/>
          </a:prstGeom>
          <a:noFill/>
        </p:spPr>
      </p:pic>
      <p:pic>
        <p:nvPicPr>
          <p:cNvPr id="13314" name="Picture 2" descr="http://bio3400.nicerweb.com/Locked/media/ch02/02_01-animal-ce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2667000"/>
            <a:ext cx="4240937" cy="3724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2" name="Picture 4" descr="http://leavingbio.net/ENERGY%20FOR%20LIFE_files/image0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81000"/>
            <a:ext cx="3057525" cy="3057525"/>
          </a:xfrm>
          <a:prstGeom prst="rect">
            <a:avLst/>
          </a:prstGeom>
          <a:noFill/>
        </p:spPr>
      </p:pic>
      <p:pic>
        <p:nvPicPr>
          <p:cNvPr id="13314" name="Picture 2" descr="http://assets.openstudy.com/updates/attachments/4fb3bfd2e4b0556534298499-kayne-1337189890989-at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307416"/>
            <a:ext cx="4953000" cy="335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://t0.gstatic.com/images?q=tbn:ANd9GcTo941AHpwYoF7JBTbJQPh-5zosefe1NTWMUofPZ6_nSywOYpg5B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76400"/>
            <a:ext cx="6556447" cy="3752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respiration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66" name="AutoShape 2" descr="https://wikispaces.psu.edu/download/attachments/40045192/respiration_overvie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8" name="Picture 4" descr="https://wikispaces.psu.edu/download/attachments/40045192/respiration_over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752600"/>
            <a:ext cx="6667500" cy="452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Cellular Respiration and Photosynthesis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8914" name="Picture 2" descr="http://www.funsci.com/fun3_en/exper1/exper1_1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5257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4724400" cy="13563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Respiration and Photosynthesis II</a:t>
            </a:r>
            <a:endParaRPr lang="en-US" dirty="0"/>
          </a:p>
        </p:txBody>
      </p:sp>
      <p:pic>
        <p:nvPicPr>
          <p:cNvPr id="38914" name="Picture 2" descr="http://www.soulcare.org/images/photosynthesis_respiration_diagr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457200"/>
            <a:ext cx="398145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http://www.scq.ubc.ca/wp-content/cellcyc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0180" y="1600200"/>
            <a:ext cx="7171296" cy="5038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http://student.ccbcmd.edu/~gkaiser/biotutorials/dna/images/u4fg2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93647"/>
            <a:ext cx="4800600" cy="47357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Mickey Mouse Molecule</a:t>
            </a:r>
          </a:p>
          <a:p>
            <a:r>
              <a:rPr lang="en-US" dirty="0" smtClean="0"/>
              <a:t>2 hydrogen and 1 oxygen</a:t>
            </a:r>
            <a:endParaRPr lang="en-US" dirty="0"/>
          </a:p>
        </p:txBody>
      </p:sp>
      <p:pic>
        <p:nvPicPr>
          <p:cNvPr id="23554" name="Picture 2" descr="http://1.bp.blogspot.com/-WVbrOnsoWVc/TVnHZAX1V_I/AAAAAAAAARU/Xjq9iyZFraM/s1600/wat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819400"/>
            <a:ext cx="4762500" cy="342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http://www.accessexcellence.org/RC/VL/GG/images/MITOS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295400"/>
            <a:ext cx="4286250" cy="5124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www.accessexcellence.org/RC/VL/GG/images/meios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28600"/>
            <a:ext cx="4343400" cy="6526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cyberbridge.mcb.harvard.edu/images/mitosis6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25812"/>
            <a:ext cx="4295775" cy="6022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Crossing 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www.phschool.com/science/biology_place/labbench/lab3/images/crossov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3429000" cy="4572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t1.gstatic.com/images?q=tbn:ANd9GcRh2VrHXNd7bLgcjM0VUcsND-copNcf0-W3Yj57RR5NSiDRC0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295400"/>
            <a:ext cx="3467100" cy="4942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cytokinesis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www.phschool.com/science/biology_place/labbench/lab3/images/cytoki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469231"/>
            <a:ext cx="5087256" cy="5007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4038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Mitosis </a:t>
            </a:r>
            <a:r>
              <a:rPr lang="en-US" dirty="0" err="1" smtClean="0"/>
              <a:t>vs</a:t>
            </a:r>
            <a:r>
              <a:rPr lang="en-US" dirty="0" smtClean="0"/>
              <a:t> meiosis</a:t>
            </a:r>
            <a:endParaRPr lang="en-US" dirty="0"/>
          </a:p>
        </p:txBody>
      </p:sp>
      <p:pic>
        <p:nvPicPr>
          <p:cNvPr id="4" name="Picture 2" descr="http://t1.gstatic.com/images?q=tbn:ANd9GcRh2VrHXNd7bLgcjM0VUcsND-copNcf0-W3Yj57RR5NSiDRC0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447800"/>
            <a:ext cx="3581400" cy="5105400"/>
          </a:xfrm>
          <a:prstGeom prst="rect">
            <a:avLst/>
          </a:prstGeom>
          <a:noFill/>
        </p:spPr>
      </p:pic>
      <p:pic>
        <p:nvPicPr>
          <p:cNvPr id="5" name="Picture 2" descr="http://www.accessexcellence.org/RC/VL/GG/images/MITOSIS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447800"/>
            <a:ext cx="4053879" cy="4846638"/>
          </a:xfrm>
          <a:prstGeom prst="rect">
            <a:avLst/>
          </a:prstGeom>
          <a:noFill/>
        </p:spPr>
      </p:pic>
      <p:pic>
        <p:nvPicPr>
          <p:cNvPr id="6" name="Picture 2" descr="http://www.accessexcellence.org/RC/VL/GG/images/meiosi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31348"/>
            <a:ext cx="4343400" cy="6526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Oxygen is a bully and keeps the electrons more to their side. Causes the molecule to have a slight positive and a slight negative end</a:t>
            </a:r>
            <a:endParaRPr lang="en-US" dirty="0"/>
          </a:p>
        </p:txBody>
      </p:sp>
      <p:pic>
        <p:nvPicPr>
          <p:cNvPr id="22530" name="Picture 2" descr="http://bio1151.nicerweb.com/Locked/media/ch02/02_13PolarCovalentBonds-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4876800" cy="4076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Hydrogen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http://www.biology.arizona.edu/biochemistry/tutorials/chemistry/graphics/wat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743200"/>
            <a:ext cx="3353397" cy="3419476"/>
          </a:xfrm>
          <a:prstGeom prst="rect">
            <a:avLst/>
          </a:prstGeom>
          <a:noFill/>
        </p:spPr>
      </p:pic>
      <p:pic>
        <p:nvPicPr>
          <p:cNvPr id="21508" name="Picture 4" descr="http://t2.gstatic.com/images?q=tbn:ANd9GcRu5ptXqexhUBOdBCkrRUNFwHN_nXPlp7L9rveGIgXZ5d1qSg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524000"/>
            <a:ext cx="3465870" cy="2686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www.pc.maricopa.edu/Biology/rcotter/BIO%20181/Lesson%20Builders/Ch3PropertiesofWater/03_04RaftSpider-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6096000" cy="45624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is cohesive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482" name="Picture 2" descr="https://lh3.googleusercontent.com/-ubrxMZ7BeR8/UBYS-sHurFI/AAAAAAABLGY/4YHT3C-SrkM/Screen%2BShot%2B2012-07-29%2Bat%2B9.46.11%2BP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581399"/>
            <a:ext cx="4876800" cy="3276601"/>
          </a:xfrm>
          <a:prstGeom prst="rect">
            <a:avLst/>
          </a:prstGeom>
          <a:noFill/>
        </p:spPr>
      </p:pic>
      <p:pic>
        <p:nvPicPr>
          <p:cNvPr id="20486" name="Picture 6" descr="http://1.bp.blogspot.com/_-b3ZC2CyeAo/TBvr0rKdclI/AAAAAAAAAcc/H_rgTeuh8Rs/s1600/Penn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1781174"/>
            <a:ext cx="5476875" cy="5076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is Adhesive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://farm4.static.flickr.com/3035/2766394847_446daae29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438400"/>
            <a:ext cx="5540019" cy="4000500"/>
          </a:xfrm>
          <a:prstGeom prst="rect">
            <a:avLst/>
          </a:prstGeom>
          <a:noFill/>
        </p:spPr>
      </p:pic>
      <p:pic>
        <p:nvPicPr>
          <p:cNvPr id="19460" name="Picture 4" descr="Graphic showing how water molecules cling to each other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738033"/>
            <a:ext cx="1866900" cy="5043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capillarity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ga.water.usgs.gov/edu/pictures/2010/full-size/capillary-celery2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28800"/>
            <a:ext cx="6115050" cy="4552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Ice floats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http://www.worsleyschool.net/science/files/water/icefloa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9" y="1600200"/>
            <a:ext cx="7330693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Chloroplast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upload.wikimedia.org/wikipedia/commons/thumb/4/49/Plagiomnium_affine_laminazellen.jpeg/250px-Plagiomnium_affine_laminazellen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6231780" cy="4686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8">
      <a:dk1>
        <a:srgbClr val="113C17"/>
      </a:dk1>
      <a:lt1>
        <a:sysClr val="window" lastClr="FFFFFF"/>
      </a:lt1>
      <a:dk2>
        <a:srgbClr val="0D5B14"/>
      </a:dk2>
      <a:lt2>
        <a:srgbClr val="FEFAC9"/>
      </a:lt2>
      <a:accent1>
        <a:srgbClr val="0D2D12"/>
      </a:accent1>
      <a:accent2>
        <a:srgbClr val="70EA7B"/>
      </a:accent2>
      <a:accent3>
        <a:srgbClr val="062D0A"/>
      </a:accent3>
      <a:accent4>
        <a:srgbClr val="0D5B14"/>
      </a:accent4>
      <a:accent5>
        <a:srgbClr val="7BDB6B"/>
      </a:accent5>
      <a:accent6>
        <a:srgbClr val="62E062"/>
      </a:accent6>
      <a:hlink>
        <a:srgbClr val="8E58B6"/>
      </a:hlink>
      <a:folHlink>
        <a:srgbClr val="7F6F6F"/>
      </a:folHlink>
    </a:clrScheme>
    <a:fontScheme name="Custom 1">
      <a:majorFont>
        <a:latin typeface="Lucida Bright"/>
        <a:ea typeface=""/>
        <a:cs typeface=""/>
      </a:majorFont>
      <a:minorFont>
        <a:latin typeface="Lucida Bright"/>
        <a:ea typeface=""/>
        <a:cs typeface="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126</TotalTime>
  <Words>85</Words>
  <Application>Microsoft Macintosh PowerPoint</Application>
  <PresentationFormat>On-screen Show (4:3)</PresentationFormat>
  <Paragraphs>29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Opulent</vt:lpstr>
      <vt:lpstr>PowerPoint Presentation</vt:lpstr>
      <vt:lpstr>Water</vt:lpstr>
      <vt:lpstr>POLAR</vt:lpstr>
      <vt:lpstr>Hydrogen bonds</vt:lpstr>
      <vt:lpstr>Water is cohesive</vt:lpstr>
      <vt:lpstr>Water is Adhesive</vt:lpstr>
      <vt:lpstr>capillarity</vt:lpstr>
      <vt:lpstr>Ice floats</vt:lpstr>
      <vt:lpstr>Chloroplast</vt:lpstr>
      <vt:lpstr>Plant cell</vt:lpstr>
      <vt:lpstr>Mitochondria</vt:lpstr>
      <vt:lpstr>Animal cell      plant cell</vt:lpstr>
      <vt:lpstr>atp</vt:lpstr>
      <vt:lpstr>photosynthesis</vt:lpstr>
      <vt:lpstr>Cellular respiration </vt:lpstr>
      <vt:lpstr>Cellular Respiration and Photosynthesis</vt:lpstr>
      <vt:lpstr>Respiration and Photosynthesis II</vt:lpstr>
      <vt:lpstr>Cell cycle</vt:lpstr>
      <vt:lpstr>interphase</vt:lpstr>
      <vt:lpstr>mitosis</vt:lpstr>
      <vt:lpstr>meiosis</vt:lpstr>
      <vt:lpstr>Meiosis I</vt:lpstr>
      <vt:lpstr>Crossing over</vt:lpstr>
      <vt:lpstr>Meiosis ii</vt:lpstr>
      <vt:lpstr>cytokinesis</vt:lpstr>
      <vt:lpstr>Mitosis vs meiosis</vt:lpstr>
    </vt:vector>
  </TitlesOfParts>
  <Company>Hempfield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 Boot Camp</dc:title>
  <dc:creator>pomaricol</dc:creator>
  <cp:lastModifiedBy>Dawn  Marshall</cp:lastModifiedBy>
  <cp:revision>23</cp:revision>
  <dcterms:created xsi:type="dcterms:W3CDTF">2012-10-15T21:58:57Z</dcterms:created>
  <dcterms:modified xsi:type="dcterms:W3CDTF">2013-03-20T14:59:54Z</dcterms:modified>
</cp:coreProperties>
</file>